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5"/>
  </p:notesMasterIdLst>
  <p:handoutMasterIdLst>
    <p:handoutMasterId r:id="rId36"/>
  </p:handoutMasterIdLst>
  <p:sldIdLst>
    <p:sldId id="256" r:id="rId2"/>
    <p:sldId id="257" r:id="rId3"/>
    <p:sldId id="277" r:id="rId4"/>
    <p:sldId id="258" r:id="rId5"/>
    <p:sldId id="259" r:id="rId6"/>
    <p:sldId id="264" r:id="rId7"/>
    <p:sldId id="260" r:id="rId8"/>
    <p:sldId id="261" r:id="rId9"/>
    <p:sldId id="262" r:id="rId10"/>
    <p:sldId id="265" r:id="rId11"/>
    <p:sldId id="263" r:id="rId12"/>
    <p:sldId id="266" r:id="rId13"/>
    <p:sldId id="279" r:id="rId14"/>
    <p:sldId id="280" r:id="rId15"/>
    <p:sldId id="282" r:id="rId16"/>
    <p:sldId id="281" r:id="rId17"/>
    <p:sldId id="283" r:id="rId18"/>
    <p:sldId id="288" r:id="rId19"/>
    <p:sldId id="285" r:id="rId20"/>
    <p:sldId id="273" r:id="rId21"/>
    <p:sldId id="284" r:id="rId22"/>
    <p:sldId id="286" r:id="rId23"/>
    <p:sldId id="272" r:id="rId24"/>
    <p:sldId id="274" r:id="rId25"/>
    <p:sldId id="275" r:id="rId26"/>
    <p:sldId id="278" r:id="rId27"/>
    <p:sldId id="287" r:id="rId28"/>
    <p:sldId id="267" r:id="rId29"/>
    <p:sldId id="268" r:id="rId30"/>
    <p:sldId id="269" r:id="rId31"/>
    <p:sldId id="270" r:id="rId32"/>
    <p:sldId id="271" r:id="rId33"/>
    <p:sldId id="27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EFE211FA-F7E9-488C-822B-E82D7BEED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170" y="2016125"/>
            <a:ext cx="9051280" cy="4037356"/>
          </a:xfrm>
        </p:spPr>
      </p:pic>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9142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20" name="מציין מיקום תוכן 19">
            <a:extLst>
              <a:ext uri="{FF2B5EF4-FFF2-40B4-BE49-F238E27FC236}">
                <a16:creationId xmlns:a16="http://schemas.microsoft.com/office/drawing/2014/main" id="{C974E790-F008-40D8-AFAC-930B62FA21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5142" y="1935332"/>
            <a:ext cx="6472466" cy="4185675"/>
          </a:xfrm>
        </p:spPr>
      </p:pic>
    </p:spTree>
    <p:extLst>
      <p:ext uri="{BB962C8B-B14F-4D97-AF65-F5344CB8AC3E}">
        <p14:creationId xmlns:p14="http://schemas.microsoft.com/office/powerpoint/2010/main" val="22174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1757</TotalTime>
  <Words>410</Words>
  <Application>Microsoft Office PowerPoint</Application>
  <PresentationFormat>מסך רחב</PresentationFormat>
  <Paragraphs>91</Paragraphs>
  <Slides>33</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33</vt:i4>
      </vt:variant>
    </vt:vector>
  </HeadingPairs>
  <TitlesOfParts>
    <vt:vector size="37" baseType="lpstr">
      <vt:lpstr>Arial</vt:lpstr>
      <vt:lpstr>Calibri</vt:lpstr>
      <vt:lpstr>Gill Sans MT</vt:lpstr>
      <vt:lpstr>גלריה</vt:lpstr>
      <vt:lpstr>המסכם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מצגת של PowerPoint‏</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37</cp:revision>
  <dcterms:created xsi:type="dcterms:W3CDTF">2020-12-30T08:28:59Z</dcterms:created>
  <dcterms:modified xsi:type="dcterms:W3CDTF">2021-01-07T22:28:19Z</dcterms:modified>
</cp:coreProperties>
</file>